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99036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19">
          <p15:clr>
            <a:srgbClr val="A4A3A4"/>
          </p15:clr>
        </p15:guide>
        <p15:guide id="2" pos="2160">
          <p15:clr>
            <a:srgbClr val="A4A3A4"/>
          </p15:clr>
        </p15:guide>
      </p15:sldGuideLst>
    </p:ext>
    <p:ext uri="http://customooxmlschemas.google.com/">
      <go:slidesCustomData xmlns:go="http://customooxmlschemas.google.com/" r:id="rId7" roundtripDataSignature="AMtx7mhkNa8kgNPaAeJ+yCcD3AHv1OkM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19" orient="horz"/>
        <p:guide pos="21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2242074" y="685800"/>
            <a:ext cx="237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5"/>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5"/>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 name="Google Shape;12;p5"/>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4"/>
          <p:cNvSpPr txBox="1"/>
          <p:nvPr>
            <p:ph type="ctrTitle"/>
          </p:nvPr>
        </p:nvSpPr>
        <p:spPr>
          <a:xfrm>
            <a:off x="233781" y="1433649"/>
            <a:ext cx="6390300" cy="3952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4"/>
          <p:cNvSpPr txBox="1"/>
          <p:nvPr>
            <p:ph idx="1" type="subTitle"/>
          </p:nvPr>
        </p:nvSpPr>
        <p:spPr>
          <a:xfrm>
            <a:off x="233775" y="5456992"/>
            <a:ext cx="6390300" cy="1526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6"/>
          <p:cNvSpPr txBox="1"/>
          <p:nvPr>
            <p:ph type="title"/>
          </p:nvPr>
        </p:nvSpPr>
        <p:spPr>
          <a:xfrm>
            <a:off x="233775" y="4141374"/>
            <a:ext cx="6390300" cy="1620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6"/>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233775"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7"/>
          <p:cNvSpPr txBox="1"/>
          <p:nvPr>
            <p:ph idx="2" type="body"/>
          </p:nvPr>
        </p:nvSpPr>
        <p:spPr>
          <a:xfrm>
            <a:off x="3624300" y="2219044"/>
            <a:ext cx="3000000" cy="65781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7"/>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233775" y="1069785"/>
            <a:ext cx="2106000" cy="14550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233775" y="2675618"/>
            <a:ext cx="2106000" cy="61218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9"/>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367688" y="866746"/>
            <a:ext cx="4775700" cy="7876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3429000" y="48"/>
            <a:ext cx="3429000" cy="9903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1"/>
          <p:cNvSpPr txBox="1"/>
          <p:nvPr>
            <p:ph type="title"/>
          </p:nvPr>
        </p:nvSpPr>
        <p:spPr>
          <a:xfrm>
            <a:off x="199125" y="2374428"/>
            <a:ext cx="3033900" cy="2854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199125" y="5397207"/>
            <a:ext cx="3033900" cy="2378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3704625" y="1394418"/>
            <a:ext cx="2877600" cy="7114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40" name="Google Shape;40;p11"/>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233775" y="8145800"/>
            <a:ext cx="4499100" cy="11652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233775" y="2129799"/>
            <a:ext cx="6390300" cy="3780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233775" y="6069481"/>
            <a:ext cx="6390300" cy="25047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233775" y="856878"/>
            <a:ext cx="6390300" cy="1102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
          <p:cNvSpPr txBox="1"/>
          <p:nvPr>
            <p:ph idx="1" type="body"/>
          </p:nvPr>
        </p:nvSpPr>
        <p:spPr>
          <a:xfrm>
            <a:off x="233775" y="2219044"/>
            <a:ext cx="6390300" cy="65781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1600"/>
              </a:spcBef>
              <a:spcAft>
                <a:spcPts val="160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8" name="Google Shape;8;p3"/>
          <p:cNvSpPr txBox="1"/>
          <p:nvPr>
            <p:ph idx="12" type="sldNum"/>
          </p:nvPr>
        </p:nvSpPr>
        <p:spPr>
          <a:xfrm>
            <a:off x="6354343" y="8978834"/>
            <a:ext cx="411600" cy="7578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2"/>
          <p:cNvSpPr txBox="1"/>
          <p:nvPr/>
        </p:nvSpPr>
        <p:spPr>
          <a:xfrm>
            <a:off x="664050" y="2479375"/>
            <a:ext cx="5529900" cy="6337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lang="nl" sz="3600"/>
              <a:t>Mooi mens</a:t>
            </a:r>
            <a:endParaRPr i="0" sz="3600" u="none" cap="none" strike="noStrike">
              <a:solidFill>
                <a:srgbClr val="000000"/>
              </a:solidFill>
            </a:endParaRPr>
          </a:p>
          <a:p>
            <a:pPr indent="0" lvl="0" marL="0" marR="0" rtl="0" algn="l">
              <a:lnSpc>
                <a:spcPct val="100000"/>
              </a:lnSpc>
              <a:spcBef>
                <a:spcPts val="0"/>
              </a:spcBef>
              <a:spcAft>
                <a:spcPts val="0"/>
              </a:spcAft>
              <a:buNone/>
            </a:pPr>
            <a:r>
              <a:t/>
            </a:r>
            <a:endParaRPr i="1" sz="1200">
              <a:solidFill>
                <a:srgbClr val="F39430"/>
              </a:solidFill>
              <a:latin typeface="Calibri"/>
              <a:ea typeface="Calibri"/>
              <a:cs typeface="Calibri"/>
              <a:sym typeface="Calibri"/>
            </a:endParaRPr>
          </a:p>
          <a:p>
            <a:pPr indent="0" lvl="0" marL="0" rtl="0" algn="ctr">
              <a:spcBef>
                <a:spcPts val="0"/>
              </a:spcBef>
              <a:spcAft>
                <a:spcPts val="0"/>
              </a:spcAft>
              <a:buClr>
                <a:srgbClr val="000000"/>
              </a:buClr>
              <a:buSzPts val="1600"/>
              <a:buFont typeface="Arial"/>
              <a:buNone/>
            </a:pPr>
            <a:r>
              <a:rPr i="1" lang="nl" sz="1100">
                <a:solidFill>
                  <a:srgbClr val="F39430"/>
                </a:solidFill>
              </a:rPr>
              <a:t>Genesis 26-28 &amp; 31</a:t>
            </a:r>
            <a:endParaRPr i="1" sz="1100">
              <a:solidFill>
                <a:srgbClr val="F39430"/>
              </a:solidFill>
            </a:endParaRPr>
          </a:p>
          <a:p>
            <a:pPr indent="0" lvl="0" marL="0" marR="0" rtl="0" algn="ctr">
              <a:lnSpc>
                <a:spcPct val="100000"/>
              </a:lnSpc>
              <a:spcBef>
                <a:spcPts val="0"/>
              </a:spcBef>
              <a:spcAft>
                <a:spcPts val="0"/>
              </a:spcAft>
              <a:buNone/>
            </a:pPr>
            <a:r>
              <a:rPr i="1" lang="nl" sz="1100">
                <a:solidFill>
                  <a:srgbClr val="F39430"/>
                </a:solidFill>
              </a:rPr>
              <a:t>God zei: “Nu wil ik mensen maken. Ze moeten op mij lijken. Ze zullen de baas zijn over de vissen in de zee en de vogels in de lucht. En ook over het vee, over alle kleine dieren en over de hele aarde.” Toen maakte God de mensen. Hij maakte ze zo dat ze op hem leken. Hij maakte ze als man en als vrouw. God zegende de mensen. … God keek naar alles wat Hij gemaakt had en zag dat het heel mooi was.</a:t>
            </a:r>
            <a:endParaRPr i="1" sz="1100">
              <a:solidFill>
                <a:srgbClr val="F39430"/>
              </a:solidFill>
            </a:endParaRPr>
          </a:p>
          <a:p>
            <a:pPr indent="0" lvl="0" marL="0" marR="0" rtl="0" algn="ctr">
              <a:lnSpc>
                <a:spcPct val="100000"/>
              </a:lnSpc>
              <a:spcBef>
                <a:spcPts val="0"/>
              </a:spcBef>
              <a:spcAft>
                <a:spcPts val="0"/>
              </a:spcAft>
              <a:buClr>
                <a:srgbClr val="000000"/>
              </a:buClr>
              <a:buSzPts val="1600"/>
              <a:buFont typeface="Arial"/>
              <a:buNone/>
            </a:pPr>
            <a:r>
              <a:t/>
            </a:r>
            <a:endParaRPr i="1" sz="1200" u="none" cap="none" strike="noStrike">
              <a:solidFill>
                <a:srgbClr val="000000"/>
              </a:solidFill>
            </a:endParaRPr>
          </a:p>
          <a:p>
            <a:pPr indent="0" lvl="0" marL="0" marR="0" rtl="0" algn="l">
              <a:lnSpc>
                <a:spcPct val="100000"/>
              </a:lnSpc>
              <a:spcBef>
                <a:spcPts val="0"/>
              </a:spcBef>
              <a:spcAft>
                <a:spcPts val="0"/>
              </a:spcAft>
              <a:buClr>
                <a:srgbClr val="000000"/>
              </a:buClr>
              <a:buSzPts val="1600"/>
              <a:buFont typeface="Arial"/>
              <a:buNone/>
            </a:pPr>
            <a:r>
              <a:rPr b="1" i="0" lang="nl" sz="1200" u="none" cap="none" strike="noStrike">
                <a:solidFill>
                  <a:srgbClr val="000000"/>
                </a:solidFill>
              </a:rPr>
              <a:t>Opdracht</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600"/>
              <a:buFont typeface="Arial"/>
              <a:buNone/>
            </a:pPr>
            <a:r>
              <a:rPr lang="nl" sz="1200"/>
              <a:t>Nodig:</a:t>
            </a:r>
            <a:endParaRPr sz="1200"/>
          </a:p>
          <a:p>
            <a:pPr indent="-298450" lvl="0" marL="457200" rtl="0" algn="l">
              <a:lnSpc>
                <a:spcPct val="115000"/>
              </a:lnSpc>
              <a:spcBef>
                <a:spcPts val="1200"/>
              </a:spcBef>
              <a:spcAft>
                <a:spcPts val="0"/>
              </a:spcAft>
              <a:buSzPts val="1100"/>
              <a:buChar char="●"/>
            </a:pPr>
            <a:r>
              <a:rPr lang="nl" sz="1200"/>
              <a:t>Rol behang of tekenpapier</a:t>
            </a:r>
            <a:endParaRPr sz="1200"/>
          </a:p>
          <a:p>
            <a:pPr indent="-298450" lvl="0" marL="457200" rtl="0" algn="l">
              <a:lnSpc>
                <a:spcPct val="115000"/>
              </a:lnSpc>
              <a:spcBef>
                <a:spcPts val="0"/>
              </a:spcBef>
              <a:spcAft>
                <a:spcPts val="0"/>
              </a:spcAft>
              <a:buSzPts val="1100"/>
              <a:buChar char="●"/>
            </a:pPr>
            <a:r>
              <a:rPr lang="nl" sz="1200"/>
              <a:t>Stiften</a:t>
            </a:r>
            <a:endParaRPr sz="1200"/>
          </a:p>
          <a:p>
            <a:pPr indent="-298450" lvl="0" marL="457200" rtl="0" algn="l">
              <a:lnSpc>
                <a:spcPct val="115000"/>
              </a:lnSpc>
              <a:spcBef>
                <a:spcPts val="0"/>
              </a:spcBef>
              <a:spcAft>
                <a:spcPts val="0"/>
              </a:spcAft>
              <a:buSzPts val="1100"/>
              <a:buChar char="●"/>
            </a:pPr>
            <a:r>
              <a:rPr lang="nl" sz="1200"/>
              <a:t>Knutselmateriaal </a:t>
            </a:r>
            <a:endParaRPr sz="1200"/>
          </a:p>
          <a:p>
            <a:pPr indent="0" lvl="0" marL="0" marR="0" rtl="0" algn="l">
              <a:lnSpc>
                <a:spcPct val="100000"/>
              </a:lnSpc>
              <a:spcBef>
                <a:spcPts val="1200"/>
              </a:spcBef>
              <a:spcAft>
                <a:spcPts val="0"/>
              </a:spcAft>
              <a:buNone/>
            </a:pPr>
            <a:r>
              <a:rPr lang="nl" sz="1200"/>
              <a:t>God maakte de mens als ‘kroon op de schepping’. De mens is bijzonder gemaakt en God vond het mooi. Als we naar (de binnenkant van) ons lichaam kijken, zien we hoe bijzonder dit in elkaar zit.</a:t>
            </a:r>
            <a:br>
              <a:rPr lang="nl" sz="1200"/>
            </a:br>
            <a:endParaRPr sz="1200"/>
          </a:p>
          <a:p>
            <a:pPr indent="-304800" lvl="0" marL="457200" marR="0" rtl="0" algn="l">
              <a:lnSpc>
                <a:spcPct val="100000"/>
              </a:lnSpc>
              <a:spcBef>
                <a:spcPts val="0"/>
              </a:spcBef>
              <a:spcAft>
                <a:spcPts val="0"/>
              </a:spcAft>
              <a:buSzPts val="1200"/>
              <a:buAutoNum type="arabicPeriod"/>
            </a:pPr>
            <a:r>
              <a:rPr lang="nl" sz="1200"/>
              <a:t>Maak een omtrek van elkaars lichaam op het lange papier</a:t>
            </a:r>
            <a:endParaRPr sz="1200"/>
          </a:p>
          <a:p>
            <a:pPr indent="-304800" lvl="0" marL="457200" marR="0" rtl="0" algn="l">
              <a:lnSpc>
                <a:spcPct val="100000"/>
              </a:lnSpc>
              <a:spcBef>
                <a:spcPts val="0"/>
              </a:spcBef>
              <a:spcAft>
                <a:spcPts val="0"/>
              </a:spcAft>
              <a:buSzPts val="1200"/>
              <a:buAutoNum type="arabicPeriod"/>
            </a:pPr>
            <a:r>
              <a:rPr lang="nl" sz="1200"/>
              <a:t>Kleur het lichaam in zoals je wilt. Denk bijvoorbeeld hoe je er van binnen uit ziet (dit kun je letterlijk of figuurlijk opvatten). Wat vind je mooi aan jezelf? Laat je creativiteit de vrije loop!</a:t>
            </a:r>
            <a:endParaRPr sz="1200"/>
          </a:p>
          <a:p>
            <a:pPr indent="0" lvl="0" marL="0" marR="0" rtl="0" algn="l">
              <a:lnSpc>
                <a:spcPct val="100000"/>
              </a:lnSpc>
              <a:spcBef>
                <a:spcPts val="0"/>
              </a:spcBef>
              <a:spcAft>
                <a:spcPts val="0"/>
              </a:spcAft>
              <a:buClr>
                <a:srgbClr val="000000"/>
              </a:buClr>
              <a:buSzPts val="1600"/>
              <a:buFont typeface="Arial"/>
              <a:buNone/>
            </a:pPr>
            <a:r>
              <a:t/>
            </a:r>
            <a:endParaRPr sz="1200"/>
          </a:p>
          <a:p>
            <a:pPr indent="0" lvl="0" marL="0" marR="0" rtl="0" algn="l">
              <a:lnSpc>
                <a:spcPct val="100000"/>
              </a:lnSpc>
              <a:spcBef>
                <a:spcPts val="0"/>
              </a:spcBef>
              <a:spcAft>
                <a:spcPts val="0"/>
              </a:spcAft>
              <a:buClr>
                <a:srgbClr val="000000"/>
              </a:buClr>
              <a:buSzPts val="1600"/>
              <a:buFont typeface="Arial"/>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600"/>
              <a:buFont typeface="Arial"/>
              <a:buNone/>
            </a:pPr>
            <a:r>
              <a:rPr b="1" i="0" lang="nl" sz="1200" u="none" cap="none" strike="noStrike">
                <a:solidFill>
                  <a:srgbClr val="000000"/>
                </a:solidFill>
              </a:rPr>
              <a:t>Om door te praten</a:t>
            </a:r>
            <a:endParaRPr b="1" i="0" sz="1200" u="none" cap="none" strike="noStrike">
              <a:solidFill>
                <a:srgbClr val="000000"/>
              </a:solidFill>
            </a:endParaRPr>
          </a:p>
          <a:p>
            <a:pPr indent="-298450" lvl="0" marL="457200" rtl="0" algn="l">
              <a:lnSpc>
                <a:spcPct val="115000"/>
              </a:lnSpc>
              <a:spcBef>
                <a:spcPts val="1200"/>
              </a:spcBef>
              <a:spcAft>
                <a:spcPts val="0"/>
              </a:spcAft>
              <a:buSzPts val="1100"/>
              <a:buChar char="●"/>
            </a:pPr>
            <a:r>
              <a:rPr lang="nl" sz="1200"/>
              <a:t>Niet alleen van buiten zie je er bijzonder uit, maar ook van binnen ben jij bijzonder gemaakt. Weet jij hoe je er van binnen uitziet?</a:t>
            </a:r>
            <a:endParaRPr sz="1200"/>
          </a:p>
          <a:p>
            <a:pPr indent="-298450" lvl="0" marL="457200" rtl="0" algn="l">
              <a:lnSpc>
                <a:spcPct val="115000"/>
              </a:lnSpc>
              <a:spcBef>
                <a:spcPts val="0"/>
              </a:spcBef>
              <a:spcAft>
                <a:spcPts val="0"/>
              </a:spcAft>
              <a:buSzPts val="1100"/>
              <a:buChar char="●"/>
            </a:pPr>
            <a:r>
              <a:rPr lang="nl" sz="1200"/>
              <a:t>God maakte de mens zo dat hij/zij op Hem lijkt. Wat vind je daarvan?</a:t>
            </a:r>
            <a:endParaRPr sz="1200"/>
          </a:p>
          <a:p>
            <a:pPr indent="-298450" lvl="0" marL="457200" rtl="0" algn="l">
              <a:lnSpc>
                <a:spcPct val="115000"/>
              </a:lnSpc>
              <a:spcBef>
                <a:spcPts val="0"/>
              </a:spcBef>
              <a:spcAft>
                <a:spcPts val="0"/>
              </a:spcAft>
              <a:buSzPts val="1100"/>
              <a:buChar char="●"/>
            </a:pPr>
            <a:r>
              <a:rPr lang="nl" sz="1200"/>
              <a:t>Wat vind jij het mooiste aan jezelf?</a:t>
            </a:r>
            <a:endParaRPr sz="1200"/>
          </a:p>
          <a:p>
            <a:pPr indent="0" lvl="0" marL="0" marR="0" rtl="0" algn="l">
              <a:lnSpc>
                <a:spcPct val="100000"/>
              </a:lnSpc>
              <a:spcBef>
                <a:spcPts val="1200"/>
              </a:spcBef>
              <a:spcAft>
                <a:spcPts val="0"/>
              </a:spcAft>
              <a:buClr>
                <a:srgbClr val="000000"/>
              </a:buClr>
              <a:buSzPts val="1600"/>
              <a:buFont typeface="Arial"/>
              <a:buNone/>
            </a:pPr>
            <a:r>
              <a:t/>
            </a:r>
            <a:endParaRPr b="1" sz="1200"/>
          </a:p>
          <a:p>
            <a:pPr indent="0" lvl="0" marL="0" marR="0" rtl="0" algn="l">
              <a:lnSpc>
                <a:spcPct val="100000"/>
              </a:lnSpc>
              <a:spcBef>
                <a:spcPts val="0"/>
              </a:spcBef>
              <a:spcAft>
                <a:spcPts val="0"/>
              </a:spcAft>
              <a:buClr>
                <a:srgbClr val="000000"/>
              </a:buClr>
              <a:buSzPts val="1600"/>
              <a:buFont typeface="Arial"/>
              <a:buNone/>
            </a:pPr>
            <a:r>
              <a:t/>
            </a:r>
            <a:endParaRPr b="1" i="0" sz="1200" u="none" cap="none" strike="noStrike">
              <a:solidFill>
                <a:srgbClr val="000000"/>
              </a:solidFill>
            </a:endParaRPr>
          </a:p>
        </p:txBody>
      </p:sp>
      <p:pic>
        <p:nvPicPr>
          <p:cNvPr id="55" name="Google Shape;55;p2"/>
          <p:cNvPicPr preferRelativeResize="0"/>
          <p:nvPr/>
        </p:nvPicPr>
        <p:blipFill>
          <a:blip r:embed="rId4">
            <a:alphaModFix/>
          </a:blip>
          <a:stretch>
            <a:fillRect/>
          </a:stretch>
        </p:blipFill>
        <p:spPr>
          <a:xfrm>
            <a:off x="4194425" y="4476238"/>
            <a:ext cx="1999526" cy="11218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CE5CD"/>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